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2"/>
  </p:notesMasterIdLst>
  <p:sldIdLst>
    <p:sldId id="330" r:id="rId7"/>
    <p:sldId id="376" r:id="rId8"/>
    <p:sldId id="368" r:id="rId9"/>
    <p:sldId id="366" r:id="rId10"/>
    <p:sldId id="3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0" autoAdjust="0"/>
    <p:restoredTop sz="78693" autoAdjust="0"/>
  </p:normalViewPr>
  <p:slideViewPr>
    <p:cSldViewPr snapToGrid="0" snapToObjects="1">
      <p:cViewPr varScale="1">
        <p:scale>
          <a:sx n="61" d="100"/>
          <a:sy n="61" d="100"/>
        </p:scale>
        <p:origin x="858" y="72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18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5,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>
              <a:lnSpc>
                <a:spcPct val="120000"/>
              </a:lnSpc>
            </a:pPr>
            <a:r>
              <a:rPr lang="en-US" sz="3000" dirty="0"/>
              <a:t>Prof Vuduc video, “</a:t>
            </a:r>
            <a:r>
              <a:rPr lang="en-US" sz="3000" b="0" i="0" dirty="0">
                <a:solidFill>
                  <a:srgbClr val="000000"/>
                </a:solidFill>
                <a:effectLst/>
              </a:rPr>
              <a:t>09-29 — exam debugging tips, pmt1.2 (regex), pmt1.23 (US Congress)”, entire video (1:15, 75 minutes) at 1.25x speed (60 minutes runtime).</a:t>
            </a:r>
          </a:p>
          <a:p>
            <a:pPr lvl="2"/>
            <a:r>
              <a:rPr lang="en-US" sz="2600" dirty="0">
                <a:solidFill>
                  <a:srgbClr val="000000"/>
                </a:solidFill>
              </a:rPr>
              <a:t>Skip from 28:50-30:55</a:t>
            </a:r>
            <a:endParaRPr lang="en-US" sz="2600" dirty="0"/>
          </a:p>
          <a:p>
            <a:pPr lvl="1"/>
            <a:r>
              <a:rPr lang="en-US" sz="3000" dirty="0"/>
              <a:t>TA Walkthrough of a PMT1 notebook (TBD)</a:t>
            </a:r>
          </a:p>
          <a:p>
            <a:r>
              <a:rPr lang="en-US" sz="3600" dirty="0"/>
              <a:t>Session 2 (2.5 hours)</a:t>
            </a:r>
          </a:p>
          <a:p>
            <a:pPr lvl="1"/>
            <a:r>
              <a:rPr lang="en-US" sz="3000" dirty="0"/>
              <a:t>TA Walkthrough of a PMT1 notebook (TBD - 45 mins max)</a:t>
            </a:r>
          </a:p>
          <a:p>
            <a:pPr lvl="1"/>
            <a:r>
              <a:rPr lang="en-US" sz="3000" dirty="0"/>
              <a:t>Debugging concepts (copy/deepcopy)</a:t>
            </a:r>
          </a:p>
          <a:p>
            <a:pPr lvl="1"/>
            <a:r>
              <a:rPr lang="en-US" sz="3000" dirty="0"/>
              <a:t>Debugging output variables on the exam, using PMT1 26 as the example</a:t>
            </a:r>
          </a:p>
          <a:p>
            <a:pPr lvl="1"/>
            <a:r>
              <a:rPr lang="en-US" sz="3000" dirty="0"/>
              <a:t>MT1 Key Concepts</a:t>
            </a:r>
          </a:p>
        </p:txBody>
      </p:sp>
    </p:spTree>
    <p:extLst>
      <p:ext uri="{BB962C8B-B14F-4D97-AF65-F5344CB8AC3E}">
        <p14:creationId xmlns:p14="http://schemas.microsoft.com/office/powerpoint/2010/main" val="2164411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Key Concepts for Every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61454"/>
            <a:ext cx="11430000" cy="549382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The test will ask you to do something that requires you to understand what the inputs and outputs are, and which functions will take you from input to output.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Programming logic. What are the steps required, and in what order? 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new module you have never seen before, read the docs and write basic functions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new concept, read about it, how it works and what is required, and write the code to output a result set.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Troubleshoot both code and data, when the code does not work and/or the data output is incorrect.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Read and understand the Exam Prep Guide on the course web site.</a:t>
            </a:r>
          </a:p>
          <a:p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284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for MT1 (TBD)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43024"/>
            <a:ext cx="11430000" cy="495089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Python data structures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Lists, dicts, and sets</a:t>
            </a:r>
          </a:p>
          <a:p>
            <a:pPr lvl="1"/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Json</a:t>
            </a:r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 file to </a:t>
            </a:r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dict</a:t>
            </a:r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Nested data structures and combinations of them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What they do, when they apply, how to manipulate them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Dictionary items(), keys()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Enumerate, zip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Translate equations to code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Given a statistical equation, translate to Python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Use built in functions or hand code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Output results to data structures (list, </a:t>
            </a:r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dict</a:t>
            </a:r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, dataframe, </a:t>
            </a:r>
            <a:r>
              <a:rPr lang="en-US" sz="32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etc</a:t>
            </a:r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</a:p>
          <a:p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224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1932</TotalTime>
  <Words>327</Words>
  <Application>Microsoft Office PowerPoint</Application>
  <PresentationFormat>Widescreen</PresentationFormat>
  <Paragraphs>35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Key Concepts for Every Exam</vt:lpstr>
      <vt:lpstr>Key Concepts for MT1 (TBD)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279</cp:revision>
  <dcterms:created xsi:type="dcterms:W3CDTF">2016-03-09T16:46:53Z</dcterms:created>
  <dcterms:modified xsi:type="dcterms:W3CDTF">2023-01-22T16:36:28Z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